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5" r:id="rId3"/>
    <p:sldId id="265" r:id="rId4"/>
    <p:sldId id="266" r:id="rId5"/>
    <p:sldId id="258" r:id="rId6"/>
    <p:sldId id="256" r:id="rId7"/>
    <p:sldId id="264" r:id="rId8"/>
    <p:sldId id="259" r:id="rId9"/>
    <p:sldId id="263" r:id="rId10"/>
    <p:sldId id="260" r:id="rId11"/>
    <p:sldId id="262" r:id="rId12"/>
    <p:sldId id="26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B7BB0-5D97-4D0C-BA61-AAB5A8A1B38E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4965B-9DC8-4B4C-A0C7-C1CA9839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3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2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2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07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3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0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6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0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95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6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76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3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2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3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9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42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49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4965B-9DC8-4B4C-A0C7-C1CA98398A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4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7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1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1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9A19C-7641-4A4D-A823-1CB10C924E22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BCD8D-B071-4743-8640-89FAA0ED4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9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57294"/>
            <a:ext cx="9144000" cy="1079846"/>
          </a:xfrm>
        </p:spPr>
        <p:txBody>
          <a:bodyPr/>
          <a:lstStyle/>
          <a:p>
            <a:r>
              <a:rPr lang="en-US" dirty="0"/>
              <a:t>Printer Support Help 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29215"/>
            <a:ext cx="9144000" cy="1099171"/>
          </a:xfrm>
        </p:spPr>
        <p:txBody>
          <a:bodyPr/>
          <a:lstStyle/>
          <a:p>
            <a:r>
              <a:rPr lang="en-US" dirty="0"/>
              <a:t>24 x 7 Printer Support Bot Service</a:t>
            </a:r>
          </a:p>
          <a:p>
            <a:r>
              <a:rPr lang="en-US" dirty="0"/>
              <a:t>Powered by </a:t>
            </a:r>
            <a:r>
              <a:rPr lang="en-US" b="1" i="1" dirty="0"/>
              <a:t>Azure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78" y="3543294"/>
            <a:ext cx="1798702" cy="1552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87" y="3766638"/>
            <a:ext cx="1092515" cy="11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004" y="111677"/>
            <a:ext cx="10515600" cy="1325563"/>
          </a:xfrm>
        </p:spPr>
        <p:txBody>
          <a:bodyPr/>
          <a:lstStyle/>
          <a:p>
            <a:r>
              <a:rPr lang="en-US" dirty="0"/>
              <a:t>AML (3) – (RE)TRAINING Experiment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904461" y="1965429"/>
            <a:ext cx="81451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Modify Original TRAINING Experiment –&gt; Allow for RE-TRAINING.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(1) Input Web Svc Endpoint.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(2) OUTPUT Web Svc Endpoints.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Modify Training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NEW ENDPOINT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RE-TRAIN – using PATCH API.</a:t>
            </a:r>
          </a:p>
        </p:txBody>
      </p:sp>
    </p:spTree>
    <p:extLst>
      <p:ext uri="{BB962C8B-B14F-4D97-AF65-F5344CB8AC3E}">
        <p14:creationId xmlns:p14="http://schemas.microsoft.com/office/powerpoint/2010/main" val="226382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004" y="111677"/>
            <a:ext cx="10515600" cy="1325563"/>
          </a:xfrm>
        </p:spPr>
        <p:txBody>
          <a:bodyPr/>
          <a:lstStyle/>
          <a:p>
            <a:r>
              <a:rPr lang="en-US" dirty="0"/>
              <a:t>AML (4) – NEW PREDICTIVE Web Service URL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004" y="1674743"/>
            <a:ext cx="116006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ORIGINAL 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Kj1/d3T8bZSuu/XBjSW2aY8JGxelLmJTYuWIdsIue5jO2tQVhqMI0yd0qvePBs30hn73d41zoc8Ecy1aIWIPbQ==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client.BaseAddress</a:t>
            </a:r>
            <a:r>
              <a:rPr lang="en-US" dirty="0"/>
              <a:t> = Uri("https://ussouthcentral.services.azureml.net/workspaces/12e23496953e4285a7cc2d669c0cc1aa/services/8871181d5f8d4940ad8fc1e9dbeeac9e/</a:t>
            </a:r>
            <a:r>
              <a:rPr lang="en-US" dirty="0" err="1"/>
              <a:t>execute?api-version</a:t>
            </a:r>
            <a:r>
              <a:rPr lang="en-US" dirty="0"/>
              <a:t>=2.0&amp;details=true");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UPDATE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ABr2vQonVvhmxC9Em0CmVLhyP8BCNijwXZTcEE+kqZckNC6nMXuz8Vu04eOoVoYfgHA9UKZK8Cp0hRTKY68b5w==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endpointUrl</a:t>
            </a:r>
            <a:r>
              <a:rPr lang="en-US" dirty="0"/>
              <a:t> = "https://management.azureml.net/workspaces/12e23496953e4285a7cc2d669c0cc1aa/</a:t>
            </a:r>
            <a:r>
              <a:rPr lang="en-US" dirty="0" err="1"/>
              <a:t>webservices</a:t>
            </a:r>
            <a:r>
              <a:rPr lang="en-US" dirty="0"/>
              <a:t>/c15dace9f8594ac5a0a76d327836ec12/endpoints/retrained";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(PATCHED) Web Service 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ABr2vQonVvhmxC9Em0CmVLhyP8BCNijwXZTcEE+kqZckNC6nMXuz8Vu04eOoVoYfgHA9UKZK8Cp0hRTKY68b5w==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client.BaseAddress</a:t>
            </a:r>
            <a:r>
              <a:rPr lang="en-US" dirty="0"/>
              <a:t> = Uri("https://ussouthcentral.services.azureml.net/workspaces/12e23496953e4285a7cc2d669c0cc1aa/services/18b11549110f4b5db79b9abb42375a60/</a:t>
            </a:r>
            <a:r>
              <a:rPr lang="en-US" dirty="0" err="1"/>
              <a:t>execute?api-version</a:t>
            </a:r>
            <a:r>
              <a:rPr lang="en-US" dirty="0"/>
              <a:t>=2.0&amp;details=true");</a:t>
            </a:r>
          </a:p>
        </p:txBody>
      </p:sp>
    </p:spTree>
    <p:extLst>
      <p:ext uri="{BB962C8B-B14F-4D97-AF65-F5344CB8AC3E}">
        <p14:creationId xmlns:p14="http://schemas.microsoft.com/office/powerpoint/2010/main" val="20134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2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3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65" y="0"/>
            <a:ext cx="11484665" cy="2146220"/>
          </a:xfrm>
        </p:spPr>
        <p:txBody>
          <a:bodyPr>
            <a:normAutofit/>
          </a:bodyPr>
          <a:lstStyle/>
          <a:p>
            <a:r>
              <a:rPr lang="en-US" sz="4900" b="1" dirty="0"/>
              <a:t>Printer Help Support Bot</a:t>
            </a:r>
            <a:br>
              <a:rPr lang="en-US" dirty="0"/>
            </a:br>
            <a:r>
              <a:rPr lang="en-US" dirty="0"/>
              <a:t>- Captures User Inputs via Bot Channels </a:t>
            </a:r>
            <a:br>
              <a:rPr lang="en-US" dirty="0"/>
            </a:br>
            <a:r>
              <a:rPr lang="en-US" dirty="0"/>
              <a:t>- Calls ML Web Service to Predict Best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6220"/>
            <a:ext cx="12192000" cy="39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4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0" y="1004581"/>
            <a:ext cx="9634230" cy="57689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826" y="37134"/>
            <a:ext cx="10515600" cy="1325563"/>
          </a:xfrm>
        </p:spPr>
        <p:txBody>
          <a:bodyPr/>
          <a:lstStyle/>
          <a:p>
            <a:r>
              <a:rPr lang="en-US" dirty="0"/>
              <a:t>AML – Re-Training Overview:</a:t>
            </a:r>
          </a:p>
        </p:txBody>
      </p:sp>
    </p:spTree>
    <p:extLst>
      <p:ext uri="{BB962C8B-B14F-4D97-AF65-F5344CB8AC3E}">
        <p14:creationId xmlns:p14="http://schemas.microsoft.com/office/powerpoint/2010/main" val="305009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13" y="34295"/>
            <a:ext cx="10515600" cy="1325563"/>
          </a:xfrm>
        </p:spPr>
        <p:txBody>
          <a:bodyPr/>
          <a:lstStyle/>
          <a:p>
            <a:r>
              <a:rPr lang="en-US" dirty="0"/>
              <a:t>AML – Re-Training Overview: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3" y="1195863"/>
            <a:ext cx="9181999" cy="54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AML Re-Training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(1) Create TRAINING Experiment.</a:t>
            </a:r>
          </a:p>
          <a:p>
            <a:pPr lvl="1"/>
            <a:r>
              <a:rPr lang="en-US" dirty="0"/>
              <a:t>Upload Sample Training Data.</a:t>
            </a:r>
          </a:p>
          <a:p>
            <a:r>
              <a:rPr lang="en-US" dirty="0"/>
              <a:t>(2) Deploy PREDICTIVE Experiment.</a:t>
            </a:r>
          </a:p>
          <a:p>
            <a:pPr lvl="1"/>
            <a:r>
              <a:rPr lang="en-US" dirty="0"/>
              <a:t>TEST with console App.</a:t>
            </a:r>
          </a:p>
          <a:p>
            <a:r>
              <a:rPr lang="en-US" dirty="0"/>
              <a:t>(3) Modify TRAINING Experiment –&gt; Allow RE-TRAINING.</a:t>
            </a:r>
          </a:p>
          <a:p>
            <a:pPr lvl="1"/>
            <a:r>
              <a:rPr lang="en-US" dirty="0"/>
              <a:t>ADD (1) Input Web Svc Endpoint.</a:t>
            </a:r>
          </a:p>
          <a:p>
            <a:pPr lvl="1"/>
            <a:r>
              <a:rPr lang="en-US" dirty="0"/>
              <a:t>ADD (2) OUTPUT Web Svc Endpoints.</a:t>
            </a:r>
          </a:p>
          <a:p>
            <a:pPr lvl="1"/>
            <a:r>
              <a:rPr lang="en-US" dirty="0"/>
              <a:t>Modify Training Data – MODIFY Solutions</a:t>
            </a:r>
          </a:p>
          <a:p>
            <a:pPr lvl="1"/>
            <a:r>
              <a:rPr lang="en-US" dirty="0"/>
              <a:t>ADD NEW ENDPOINT – “retrain”.</a:t>
            </a:r>
          </a:p>
          <a:p>
            <a:pPr lvl="1"/>
            <a:r>
              <a:rPr lang="en-US" dirty="0"/>
              <a:t>RE-TRAIN – using console app and PATCH API.</a:t>
            </a:r>
          </a:p>
          <a:p>
            <a:r>
              <a:rPr lang="en-US" dirty="0"/>
              <a:t>(4) Modify PREDICTIVE Experiment –&gt; Allow RE-TRAINING.</a:t>
            </a:r>
          </a:p>
          <a:p>
            <a:pPr lvl="1"/>
            <a:r>
              <a:rPr lang="en-US" dirty="0"/>
              <a:t>ADD NEW ENDPOINT</a:t>
            </a:r>
          </a:p>
          <a:p>
            <a:pPr lvl="1"/>
            <a:r>
              <a:rPr lang="en-US" dirty="0"/>
              <a:t>RE-TRAIN – using PATCH API.</a:t>
            </a:r>
          </a:p>
          <a:p>
            <a:r>
              <a:rPr lang="en-US" dirty="0"/>
              <a:t>(5) PREDICT – using NEW PATCH API</a:t>
            </a:r>
          </a:p>
          <a:p>
            <a:pPr lvl="1"/>
            <a:r>
              <a:rPr lang="en-US" dirty="0"/>
              <a:t>Modify Console TEST App – use new “Re-trained” API.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4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004" y="111677"/>
            <a:ext cx="10515600" cy="1325563"/>
          </a:xfrm>
        </p:spPr>
        <p:txBody>
          <a:bodyPr/>
          <a:lstStyle/>
          <a:p>
            <a:r>
              <a:rPr lang="en-US" dirty="0"/>
              <a:t>AML (1) – TRAINING Experiment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6756" y="1832976"/>
            <a:ext cx="37858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Sample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BASE TRAINING Experiment.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2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0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004" y="111677"/>
            <a:ext cx="10515600" cy="1325563"/>
          </a:xfrm>
        </p:spPr>
        <p:txBody>
          <a:bodyPr/>
          <a:lstStyle/>
          <a:p>
            <a:r>
              <a:rPr lang="en-US" dirty="0"/>
              <a:t>AML (2) – PREDICTIVE Experiment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8120" y="2026790"/>
            <a:ext cx="59473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Predictive Experiment FROM TRAINING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PREDICTIVE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Web Service with Console Test App.</a:t>
            </a:r>
          </a:p>
        </p:txBody>
      </p:sp>
    </p:spTree>
    <p:extLst>
      <p:ext uri="{BB962C8B-B14F-4D97-AF65-F5344CB8AC3E}">
        <p14:creationId xmlns:p14="http://schemas.microsoft.com/office/powerpoint/2010/main" val="6738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9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388</Words>
  <Application>Microsoft Office PowerPoint</Application>
  <PresentationFormat>Widescreen</PresentationFormat>
  <Paragraphs>69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Printer Support Help Bot</vt:lpstr>
      <vt:lpstr>Printer Help Support Bot - Captures User Inputs via Bot Channels  - Calls ML Web Service to Predict Best Solution</vt:lpstr>
      <vt:lpstr>AML – Re-Training Overview:</vt:lpstr>
      <vt:lpstr>AML – Re-Training Overview:</vt:lpstr>
      <vt:lpstr>AML Re-Training Steps</vt:lpstr>
      <vt:lpstr>AML (1) – TRAINING Experiment</vt:lpstr>
      <vt:lpstr>PowerPoint Presentation</vt:lpstr>
      <vt:lpstr>AML (2) – PREDICTIVE Experiment</vt:lpstr>
      <vt:lpstr>PowerPoint Presentation</vt:lpstr>
      <vt:lpstr>AML (3) – (RE)TRAINING Experiment</vt:lpstr>
      <vt:lpstr>PowerPoint Presentation</vt:lpstr>
      <vt:lpstr>AML (4) – NEW PREDICTIVE Web Service URL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Printer Support Help Bot</dc:title>
  <dc:creator>Jeff Barnes</dc:creator>
  <cp:lastModifiedBy>Jeff Barnes</cp:lastModifiedBy>
  <cp:revision>13</cp:revision>
  <dcterms:created xsi:type="dcterms:W3CDTF">2017-08-14T13:35:01Z</dcterms:created>
  <dcterms:modified xsi:type="dcterms:W3CDTF">2018-02-10T16:48:25Z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jbarnes@microsoft.com</vt:lpwstr>
  </property>
  <property fmtid="{D5CDD505-2E9C-101B-9397-08002B2CF9AE}" pid="5" name="MSIP_Label_f42aa342-8706-4288-bd11-ebb85995028c_SetDate">
    <vt:lpwstr>2018-02-10T16:48:10.6193804Z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